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810" r:id="rId2"/>
    <p:sldId id="811" r:id="rId3"/>
    <p:sldId id="812" r:id="rId4"/>
    <p:sldId id="813" r:id="rId5"/>
    <p:sldId id="814" r:id="rId6"/>
    <p:sldId id="815" r:id="rId7"/>
    <p:sldId id="81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964" y="3095900"/>
            <a:ext cx="8500057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289. MAWHNA’ ZOL ZUI KEI IN</a:t>
            </a:r>
            <a:b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3" y="3571790"/>
            <a:ext cx="6858000" cy="1559149"/>
          </a:xfrm>
        </p:spPr>
        <p:txBody>
          <a:bodyPr>
            <a:normAutofit/>
          </a:bodyPr>
          <a:lstStyle/>
          <a:p>
            <a:r>
              <a:rPr lang="en-US" sz="1500" dirty="0"/>
              <a:t>Yield Not to Temptation </a:t>
            </a:r>
          </a:p>
          <a:p>
            <a:r>
              <a:rPr lang="en-US" sz="1500" dirty="0" err="1"/>
              <a:t>Mang</a:t>
            </a:r>
            <a:r>
              <a:rPr lang="en-US" sz="1500" dirty="0"/>
              <a:t>. 2:7</a:t>
            </a:r>
          </a:p>
          <a:p>
            <a:r>
              <a:rPr lang="en-US" sz="1500" dirty="0"/>
              <a:t>Horatio Richmond Palmer, 1834-1907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67290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84608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Nazuih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lecin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zawhnop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nakpi’n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in,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gulhna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meilpi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gige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85096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84608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huh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huh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854640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28084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12135"/>
            <a:ext cx="7886700" cy="35122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peel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zahtak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mawkna’n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khualin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05058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84608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gige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 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huh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huh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20312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95860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71730"/>
            <a:ext cx="7886700" cy="30154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Kham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pukkhak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gige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749331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84608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huh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huh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94744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127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289. MAWHNA’ ZOL ZUI KEI IN </vt:lpstr>
      <vt:lpstr>1  </vt:lpstr>
      <vt:lpstr>PowerPoint Presentation</vt:lpstr>
      <vt:lpstr>2  </vt:lpstr>
      <vt:lpstr>PowerPoint Presentation</vt:lpstr>
      <vt:lpstr>3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2018-12-14T15:00:28Z</dcterms:modified>
</cp:coreProperties>
</file>